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4" r:id="rId3"/>
    <p:sldId id="263" r:id="rId4"/>
    <p:sldId id="260" r:id="rId5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4" autoAdjust="0"/>
  </p:normalViewPr>
  <p:slideViewPr>
    <p:cSldViewPr>
      <p:cViewPr>
        <p:scale>
          <a:sx n="95" d="100"/>
          <a:sy n="95" d="100"/>
        </p:scale>
        <p:origin x="1776" y="-8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BAADEFC-B1BD-41DB-8CAA-6059D78338E1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48B5CBB-11A3-43F0-B7E5-AE5F8A8D9E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1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97840-AD80-40B8-BF1D-0B156FD2415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9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A27C4-8A78-4EEE-8B12-74A2867E7CE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A1C54-B2E1-457F-BE87-08BD10FC9CC2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C6815-597F-4DF5-98D4-2A2D1EA4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5.gif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E0A7C9F1-13A7-61EF-67AF-55D68AD68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190" y="5935013"/>
            <a:ext cx="4572000" cy="6948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04F5E6-F520-13CB-BB15-AF5E6EC2B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3" y="1904824"/>
            <a:ext cx="4794157" cy="130799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4" b="5029"/>
          <a:stretch/>
        </p:blipFill>
        <p:spPr>
          <a:xfrm>
            <a:off x="1123048" y="6629179"/>
            <a:ext cx="4572000" cy="25073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26210"/>
          <a:stretch/>
        </p:blipFill>
        <p:spPr>
          <a:xfrm>
            <a:off x="95683" y="3252016"/>
            <a:ext cx="3291840" cy="1587688"/>
          </a:xfrm>
          <a:prstGeom prst="rect">
            <a:avLst/>
          </a:prstGeom>
        </p:spPr>
      </p:pic>
      <p:pic>
        <p:nvPicPr>
          <p:cNvPr id="7" name="Picture 6" descr="citylogo_s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72200" y="8724900"/>
            <a:ext cx="685800" cy="4191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73050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1000" y="705068"/>
            <a:ext cx="523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Library eBooks For </a:t>
            </a:r>
            <a:r>
              <a:rPr lang="en-US" sz="2400" b="1" dirty="0" err="1"/>
              <a:t>ePub</a:t>
            </a:r>
            <a:r>
              <a:rPr lang="en-US" sz="2400" b="1" dirty="0"/>
              <a:t> </a:t>
            </a:r>
            <a:r>
              <a:rPr lang="en-US" sz="2400" b="1" dirty="0" err="1"/>
              <a:t>eReaders</a:t>
            </a:r>
            <a:r>
              <a:rPr lang="en-US" sz="2400" b="1" dirty="0"/>
              <a:t> </a:t>
            </a:r>
            <a:br>
              <a:rPr lang="en-US" sz="1600" b="1" dirty="0"/>
            </a:br>
            <a:r>
              <a:rPr lang="en-US" sz="1600" dirty="0"/>
              <a:t>Some versions of Nook, Sony, Kobo, and other EPUB readers</a:t>
            </a:r>
            <a:endParaRPr lang="en-US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387929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0" y="1414676"/>
            <a:ext cx="6705600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b="1" dirty="0"/>
              <a:t>Step One: Download Adobe Digital Editions Software </a:t>
            </a:r>
            <a:br>
              <a:rPr lang="en-US" b="1" dirty="0"/>
            </a:br>
            <a:r>
              <a:rPr lang="en-US" b="1" dirty="0"/>
              <a:t>     </a:t>
            </a:r>
            <a:r>
              <a:rPr lang="en-US" sz="1600" i="1" dirty="0"/>
              <a:t>(you only need to do this once per computer)</a:t>
            </a:r>
            <a:br>
              <a:rPr lang="en-US" sz="1600" i="1" dirty="0"/>
            </a:br>
            <a:endParaRPr lang="en-US" sz="2800" b="1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486523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-35560" y="4851384"/>
            <a:ext cx="363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Two: Check out Library eBooks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577044" y="3399472"/>
            <a:ext cx="3276600" cy="1415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b="1" dirty="0"/>
              <a:t>Click “Download” to begin. </a:t>
            </a:r>
          </a:p>
          <a:p>
            <a:r>
              <a:rPr lang="en-US" sz="1600" b="1" dirty="0"/>
              <a:t>Follow the installation instructions. </a:t>
            </a:r>
          </a:p>
          <a:p>
            <a:pPr>
              <a:lnSpc>
                <a:spcPts val="1800"/>
              </a:lnSpc>
            </a:pPr>
            <a:r>
              <a:rPr lang="en-US" sz="1600" dirty="0"/>
              <a:t>-You will be prompted to authorize </a:t>
            </a:r>
            <a:br>
              <a:rPr lang="en-US" sz="1600" dirty="0"/>
            </a:br>
            <a:r>
              <a:rPr lang="en-US" sz="1600" dirty="0"/>
              <a:t>your computer with an Adobe ID. If </a:t>
            </a:r>
            <a:br>
              <a:rPr lang="en-US" sz="1600" dirty="0"/>
            </a:br>
            <a:r>
              <a:rPr lang="en-US" sz="1600" dirty="0"/>
              <a:t>you don’t already have one, you can follow the link to create a free account.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-41366" y="5365084"/>
            <a:ext cx="4994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0" indent="-342900"/>
            <a:r>
              <a:rPr lang="en-US" sz="3200" b="1" dirty="0">
                <a:solidFill>
                  <a:prstClr val="black"/>
                </a:solidFill>
              </a:rPr>
              <a:t>midland-mi.overdrive.com</a:t>
            </a:r>
            <a:endParaRPr lang="en-US" sz="32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0151" y="0"/>
            <a:ext cx="1057849" cy="1356657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H="1">
            <a:off x="2506767" y="3556173"/>
            <a:ext cx="1015414" cy="2672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0" y="5871940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64" y="5907755"/>
            <a:ext cx="113329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/>
              <a:t>Browse or Search for a title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15308" y="7556834"/>
            <a:ext cx="11253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Click</a:t>
            </a:r>
            <a:r>
              <a:rPr lang="en-US" sz="1400" b="1" dirty="0"/>
              <a:t> See All </a:t>
            </a:r>
            <a:r>
              <a:rPr lang="en-US" sz="1400" dirty="0"/>
              <a:t>to see the rest of the featured lists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1393818" y="6593365"/>
            <a:ext cx="25252" cy="250192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810000" y="6517350"/>
            <a:ext cx="221038" cy="258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180934" y="6280934"/>
            <a:ext cx="668572" cy="30777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r>
              <a:rPr lang="en-US" sz="1400" dirty="0"/>
              <a:t>Search</a:t>
            </a:r>
          </a:p>
        </p:txBody>
      </p:sp>
      <p:cxnSp>
        <p:nvCxnSpPr>
          <p:cNvPr id="49" name="Straight Arrow Connector 48"/>
          <p:cNvCxnSpPr>
            <a:cxnSpLocks/>
          </p:cNvCxnSpPr>
          <p:nvPr/>
        </p:nvCxnSpPr>
        <p:spPr>
          <a:xfrm flipH="1">
            <a:off x="4891134" y="6194462"/>
            <a:ext cx="154996" cy="3214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5593804" y="8382000"/>
            <a:ext cx="273596" cy="1766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619265" y="6600016"/>
            <a:ext cx="133429" cy="268808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31074" y="6808857"/>
            <a:ext cx="731520" cy="27432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r>
              <a:rPr lang="en-US" sz="1400" dirty="0"/>
              <a:t>Browse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853350" y="6085832"/>
            <a:ext cx="1768919" cy="2669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Your borrowed items</a:t>
            </a:r>
          </a:p>
        </p:txBody>
      </p:sp>
      <p:cxnSp>
        <p:nvCxnSpPr>
          <p:cNvPr id="30" name="Straight Arrow Connector 29"/>
          <p:cNvCxnSpPr>
            <a:cxnSpLocks/>
          </p:cNvCxnSpPr>
          <p:nvPr/>
        </p:nvCxnSpPr>
        <p:spPr>
          <a:xfrm flipH="1" flipV="1">
            <a:off x="1787349" y="2141573"/>
            <a:ext cx="803451" cy="482478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593181" y="2457608"/>
            <a:ext cx="29535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Search for </a:t>
            </a:r>
            <a:r>
              <a:rPr lang="en-US" sz="1600" b="1" dirty="0"/>
              <a:t>Adobe Digital Editions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-26126" y="5154236"/>
            <a:ext cx="4487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0" indent="-342900"/>
            <a:r>
              <a:rPr lang="en-US" sz="1600" dirty="0">
                <a:solidFill>
                  <a:prstClr val="black"/>
                </a:solidFill>
              </a:rPr>
              <a:t>Visit the OverDrive eBook Catalog webpage</a:t>
            </a:r>
            <a:r>
              <a:rPr lang="en-US" dirty="0">
                <a:solidFill>
                  <a:prstClr val="black"/>
                </a:solidFill>
              </a:rPr>
              <a:t>: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EE4D2A-063E-E2EF-3855-7E92A32EE8B8}"/>
              </a:ext>
            </a:extLst>
          </p:cNvPr>
          <p:cNvCxnSpPr>
            <a:cxnSpLocks/>
          </p:cNvCxnSpPr>
          <p:nvPr/>
        </p:nvCxnSpPr>
        <p:spPr>
          <a:xfrm flipH="1">
            <a:off x="1932499" y="2677921"/>
            <a:ext cx="570612" cy="216477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"/>
          <a:srcRect t="10017" b="18419"/>
          <a:stretch/>
        </p:blipFill>
        <p:spPr>
          <a:xfrm>
            <a:off x="1143000" y="7696200"/>
            <a:ext cx="4572000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7449" t="43157" r="34426" b="44827"/>
          <a:stretch/>
        </p:blipFill>
        <p:spPr>
          <a:xfrm>
            <a:off x="3305057" y="8439850"/>
            <a:ext cx="1003507" cy="5322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5"/>
          <a:srcRect t="17671"/>
          <a:stretch/>
        </p:blipFill>
        <p:spPr>
          <a:xfrm>
            <a:off x="1143000" y="6019800"/>
            <a:ext cx="4572000" cy="14442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46957" t="35316" r="39918" b="55309"/>
          <a:stretch/>
        </p:blipFill>
        <p:spPr>
          <a:xfrm>
            <a:off x="3349122" y="6603308"/>
            <a:ext cx="753007" cy="43029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/>
          <a:srcRect r="-310" b="34076"/>
          <a:stretch/>
        </p:blipFill>
        <p:spPr>
          <a:xfrm>
            <a:off x="474927" y="2763414"/>
            <a:ext cx="4572000" cy="9597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/>
          <a:srcRect b="20315"/>
          <a:stretch/>
        </p:blipFill>
        <p:spPr>
          <a:xfrm>
            <a:off x="1618723" y="607882"/>
            <a:ext cx="1022102" cy="17429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/>
          <a:srcRect l="26932" t="14522" r="3069" b="40049"/>
          <a:stretch/>
        </p:blipFill>
        <p:spPr>
          <a:xfrm>
            <a:off x="2590800" y="761999"/>
            <a:ext cx="3200400" cy="166161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-49727" y="-76200"/>
            <a:ext cx="1754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Organize and view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-23833" y="641740"/>
            <a:ext cx="15938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/>
              <a:t>To show items you </a:t>
            </a:r>
          </a:p>
          <a:p>
            <a:pPr>
              <a:lnSpc>
                <a:spcPts val="1400"/>
              </a:lnSpc>
            </a:pPr>
            <a:r>
              <a:rPr lang="en-US" sz="1400" dirty="0"/>
              <a:t>can have now, click </a:t>
            </a:r>
          </a:p>
          <a:p>
            <a:pPr>
              <a:lnSpc>
                <a:spcPts val="1400"/>
              </a:lnSpc>
            </a:pPr>
            <a:r>
              <a:rPr lang="en-US" sz="1400" b="1" dirty="0"/>
              <a:t>Available Now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4623475" y="946053"/>
            <a:ext cx="0" cy="2866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048000" y="965675"/>
            <a:ext cx="0" cy="2866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1170217" y="1108993"/>
            <a:ext cx="527101" cy="115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Box 67"/>
          <p:cNvSpPr txBox="1"/>
          <p:nvPr/>
        </p:nvSpPr>
        <p:spPr>
          <a:xfrm>
            <a:off x="-49727" y="1454307"/>
            <a:ext cx="1296767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00"/>
              </a:lnSpc>
            </a:pPr>
            <a:r>
              <a:rPr lang="en-US" sz="1400" dirty="0"/>
              <a:t>Click</a:t>
            </a:r>
            <a:r>
              <a:rPr lang="en-US" sz="1400" b="1" dirty="0"/>
              <a:t> Audience </a:t>
            </a:r>
            <a:r>
              <a:rPr lang="en-US" sz="1400" dirty="0"/>
              <a:t>to limit by age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961437" y="481445"/>
            <a:ext cx="1215078" cy="5364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400" b="1" dirty="0">
                <a:solidFill>
                  <a:sysClr val="windowText" lastClr="000000"/>
                </a:solidFill>
              </a:rPr>
              <a:t>Available</a:t>
            </a:r>
            <a:r>
              <a:rPr lang="en-US" sz="1400" dirty="0">
                <a:solidFill>
                  <a:sysClr val="windowText" lastClr="000000"/>
                </a:solidFill>
              </a:rPr>
              <a:t> – You can borrow now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628615" y="548021"/>
            <a:ext cx="1213751" cy="505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400" b="1" dirty="0">
                <a:solidFill>
                  <a:sysClr val="windowText" lastClr="000000"/>
                </a:solidFill>
              </a:rPr>
              <a:t>Wait List </a:t>
            </a:r>
            <a:r>
              <a:rPr lang="en-US" sz="1400" dirty="0">
                <a:solidFill>
                  <a:sysClr val="windowText" lastClr="000000"/>
                </a:solidFill>
              </a:rPr>
              <a:t>- Item is checked out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82788" y="3770324"/>
            <a:ext cx="6005286" cy="451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dirty="0"/>
              <a:t>If you see                      the item is checked out  and unavailable. Click to enter your library card as well as an email and you will be notified when it is available.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0" y="2458614"/>
            <a:ext cx="1793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Check out the item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0" y="4201886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2052886" y="3173167"/>
            <a:ext cx="102375" cy="373342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0"/>
          <a:srcRect t="17823"/>
          <a:stretch/>
        </p:blipFill>
        <p:spPr>
          <a:xfrm>
            <a:off x="2153673" y="4432904"/>
            <a:ext cx="3186787" cy="118593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0" y="4150808"/>
            <a:ext cx="33491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Sign in with your library card number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53" y="4426518"/>
            <a:ext cx="1389677" cy="867883"/>
          </a:xfrm>
          <a:prstGeom prst="rect">
            <a:avLst/>
          </a:prstGeom>
        </p:spPr>
      </p:pic>
      <p:cxnSp>
        <p:nvCxnSpPr>
          <p:cNvPr id="65" name="Straight Arrow Connector 64"/>
          <p:cNvCxnSpPr/>
          <p:nvPr/>
        </p:nvCxnSpPr>
        <p:spPr>
          <a:xfrm flipV="1">
            <a:off x="1415432" y="5074689"/>
            <a:ext cx="965196" cy="134046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987512" y="5474339"/>
            <a:ext cx="457200" cy="0"/>
          </a:xfrm>
          <a:prstGeom prst="straightConnector1">
            <a:avLst/>
          </a:prstGeom>
          <a:ln w="57150"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0" y="2495938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 flipV="1">
            <a:off x="5742140" y="1133754"/>
            <a:ext cx="123388" cy="2103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778369" y="1300308"/>
            <a:ext cx="112533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Sort the list: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 Date added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 Popularity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 Release Date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 Title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 Author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55537" y="3773728"/>
            <a:ext cx="795557" cy="234479"/>
          </a:xfrm>
          <a:prstGeom prst="rect">
            <a:avLst/>
          </a:prstGeom>
        </p:spPr>
      </p:pic>
      <p:cxnSp>
        <p:nvCxnSpPr>
          <p:cNvPr id="59" name="Straight Arrow Connector 58"/>
          <p:cNvCxnSpPr/>
          <p:nvPr/>
        </p:nvCxnSpPr>
        <p:spPr>
          <a:xfrm flipV="1">
            <a:off x="1129436" y="1358305"/>
            <a:ext cx="502920" cy="2440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 flipV="1">
            <a:off x="4598225" y="3124200"/>
            <a:ext cx="640080" cy="4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5106535" y="2756662"/>
            <a:ext cx="913265" cy="703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en-US" sz="1600" dirty="0">
                <a:solidFill>
                  <a:schemeClr val="tx1"/>
                </a:solidFill>
              </a:rPr>
              <a:t>Look for </a:t>
            </a:r>
            <a:r>
              <a:rPr lang="en-US" sz="1600" b="1" dirty="0">
                <a:solidFill>
                  <a:schemeClr val="tx1"/>
                </a:solidFill>
              </a:rPr>
              <a:t>EPUB</a:t>
            </a:r>
            <a:r>
              <a:rPr lang="en-US" sz="1600" dirty="0">
                <a:solidFill>
                  <a:schemeClr val="tx1"/>
                </a:solidFill>
              </a:rPr>
              <a:t> in Formats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7953" y="153164"/>
            <a:ext cx="3622271" cy="261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300" i="1" dirty="0"/>
              <a:t>If you do not see these side options, choose </a:t>
            </a:r>
            <a:r>
              <a:rPr lang="en-US" sz="1300" b="1" i="1" dirty="0"/>
              <a:t>Filters.</a:t>
            </a:r>
            <a:endParaRPr lang="en-US" sz="1300" i="1" dirty="0"/>
          </a:p>
        </p:txBody>
      </p:sp>
      <p:sp>
        <p:nvSpPr>
          <p:cNvPr id="53" name="Rectangle 52"/>
          <p:cNvSpPr/>
          <p:nvPr/>
        </p:nvSpPr>
        <p:spPr>
          <a:xfrm>
            <a:off x="2068962" y="2992650"/>
            <a:ext cx="128016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Click </a:t>
            </a:r>
            <a:r>
              <a:rPr lang="en-US" sz="1600" b="1" dirty="0">
                <a:solidFill>
                  <a:schemeClr val="tx1"/>
                </a:solidFill>
              </a:rPr>
              <a:t>Borrow</a:t>
            </a:r>
          </a:p>
        </p:txBody>
      </p:sp>
      <p:cxnSp>
        <p:nvCxnSpPr>
          <p:cNvPr id="91" name="Straight Arrow Connector 90"/>
          <p:cNvCxnSpPr/>
          <p:nvPr/>
        </p:nvCxnSpPr>
        <p:spPr>
          <a:xfrm flipH="1">
            <a:off x="3999097" y="88392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328391" y="8477272"/>
            <a:ext cx="1505036" cy="4947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54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en-US" sz="1600" dirty="0">
                <a:solidFill>
                  <a:sysClr val="windowText" lastClr="000000"/>
                </a:solidFill>
              </a:rPr>
              <a:t>Click </a:t>
            </a:r>
            <a:r>
              <a:rPr lang="en-US" sz="1600" b="1" dirty="0">
                <a:solidFill>
                  <a:sysClr val="windowText" lastClr="000000"/>
                </a:solidFill>
              </a:rPr>
              <a:t>Download</a:t>
            </a: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en-US" sz="1600" b="1" dirty="0">
                <a:solidFill>
                  <a:sysClr val="windowText" lastClr="000000"/>
                </a:solidFill>
              </a:rPr>
              <a:t>EPUB eBook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 flipH="1">
            <a:off x="4036020" y="6682837"/>
            <a:ext cx="976402" cy="0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7125023" y="7810500"/>
            <a:ext cx="1524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Click here to go to your loans</a:t>
            </a:r>
            <a:endParaRPr lang="en-US" sz="1600" b="1" dirty="0">
              <a:solidFill>
                <a:sysClr val="windowText" lastClr="000000"/>
              </a:solidFill>
            </a:endParaRP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923" y="7287407"/>
            <a:ext cx="419100" cy="352425"/>
          </a:xfrm>
          <a:prstGeom prst="rect">
            <a:avLst/>
          </a:prstGeom>
        </p:spPr>
      </p:pic>
      <p:cxnSp>
        <p:nvCxnSpPr>
          <p:cNvPr id="92" name="Straight Connector 91"/>
          <p:cNvCxnSpPr/>
          <p:nvPr/>
        </p:nvCxnSpPr>
        <p:spPr>
          <a:xfrm>
            <a:off x="0" y="5688471"/>
            <a:ext cx="685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4430" y="1336247"/>
            <a:ext cx="768289" cy="1033088"/>
          </a:xfrm>
          <a:prstGeom prst="rect">
            <a:avLst/>
          </a:prstGeom>
        </p:spPr>
      </p:pic>
      <p:sp>
        <p:nvSpPr>
          <p:cNvPr id="42" name="Up Arrow 41"/>
          <p:cNvSpPr/>
          <p:nvPr/>
        </p:nvSpPr>
        <p:spPr>
          <a:xfrm>
            <a:off x="3672104" y="1654452"/>
            <a:ext cx="289333" cy="435234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310574" y="1920480"/>
            <a:ext cx="1377046" cy="4885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600" dirty="0">
                <a:solidFill>
                  <a:sysClr val="windowText" lastClr="000000"/>
                </a:solidFill>
              </a:rPr>
              <a:t>Click cover to view the item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flipH="1">
            <a:off x="3659177" y="6805428"/>
            <a:ext cx="1107083" cy="344678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4425110" y="6494593"/>
            <a:ext cx="1717171" cy="630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ts val="1400"/>
              </a:lnSpc>
            </a:pPr>
            <a:r>
              <a:rPr lang="en-US" sz="1400" dirty="0">
                <a:solidFill>
                  <a:prstClr val="black"/>
                </a:solidFill>
              </a:rPr>
              <a:t>Choose how long to borrow the title and choose </a:t>
            </a:r>
            <a:r>
              <a:rPr lang="en-US" sz="1400" b="1" dirty="0">
                <a:solidFill>
                  <a:prstClr val="black"/>
                </a:solidFill>
              </a:rPr>
              <a:t>Borrow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604" y="5261460"/>
            <a:ext cx="18799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300" dirty="0"/>
              <a:t>Enter the entire number, no spaces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" y="5682197"/>
            <a:ext cx="3961437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b="1" dirty="0"/>
              <a:t>Borrow and choose to download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203191" y="366095"/>
            <a:ext cx="439165" cy="28405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854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0B5AE92-13A5-6CBF-9310-4E3D8E25C3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7040"/>
          <a:stretch>
            <a:fillRect/>
          </a:stretch>
        </p:blipFill>
        <p:spPr>
          <a:xfrm>
            <a:off x="19594" y="1052140"/>
            <a:ext cx="5486400" cy="183507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33750" t="2308" r="5625" b="22307"/>
          <a:stretch/>
        </p:blipFill>
        <p:spPr>
          <a:xfrm>
            <a:off x="2438400" y="4175041"/>
            <a:ext cx="4403529" cy="4448927"/>
          </a:xfrm>
          <a:prstGeom prst="rect">
            <a:avLst/>
          </a:prstGeom>
        </p:spPr>
      </p:pic>
      <p:cxnSp>
        <p:nvCxnSpPr>
          <p:cNvPr id="35" name="Straight Connector 34"/>
          <p:cNvCxnSpPr/>
          <p:nvPr/>
        </p:nvCxnSpPr>
        <p:spPr>
          <a:xfrm>
            <a:off x="0" y="-2209800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t="14907" b="63218"/>
          <a:stretch/>
        </p:blipFill>
        <p:spPr>
          <a:xfrm>
            <a:off x="19594" y="61686"/>
            <a:ext cx="5486400" cy="960120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3117669" y="693901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422469" y="475658"/>
            <a:ext cx="1301931" cy="3181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Click </a:t>
            </a:r>
            <a:r>
              <a:rPr lang="en-US" sz="1600" b="1" dirty="0">
                <a:solidFill>
                  <a:sysClr val="windowText" lastClr="000000"/>
                </a:solidFill>
              </a:rPr>
              <a:t>Confirm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2998180"/>
            <a:ext cx="656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 file will download to your computer, find and click to open</a:t>
            </a:r>
            <a:r>
              <a:rPr lang="en-US" sz="1600" b="1" dirty="0"/>
              <a:t> </a:t>
            </a:r>
            <a:r>
              <a:rPr lang="en-US" sz="1600" dirty="0"/>
              <a:t>the eBook and if you have installed Adobe Digital Editions, the book will open in the software.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2973354" y="4012301"/>
            <a:ext cx="455646" cy="685960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3045782" y="3750199"/>
            <a:ext cx="1981200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/>
              <a:t> Click </a:t>
            </a:r>
            <a:r>
              <a:rPr lang="en-US" sz="1400" b="1" dirty="0"/>
              <a:t>Library</a:t>
            </a:r>
            <a:br>
              <a:rPr lang="en-US" sz="1400" dirty="0"/>
            </a:br>
            <a:r>
              <a:rPr lang="en-US" sz="1400" dirty="0"/>
              <a:t>to go to the library view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5714" y="4951904"/>
            <a:ext cx="2628900" cy="355282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8BACC85-216D-47B3-19CE-F85908A1799C}"/>
              </a:ext>
            </a:extLst>
          </p:cNvPr>
          <p:cNvCxnSpPr>
            <a:cxnSpLocks/>
          </p:cNvCxnSpPr>
          <p:nvPr/>
        </p:nvCxnSpPr>
        <p:spPr>
          <a:xfrm flipH="1" flipV="1">
            <a:off x="3929403" y="1805585"/>
            <a:ext cx="144031" cy="1192595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9CE7E8-5F2C-D11C-472C-A4471D5EF055}"/>
              </a:ext>
            </a:extLst>
          </p:cNvPr>
          <p:cNvCxnSpPr>
            <a:cxnSpLocks/>
          </p:cNvCxnSpPr>
          <p:nvPr/>
        </p:nvCxnSpPr>
        <p:spPr>
          <a:xfrm flipH="1" flipV="1">
            <a:off x="5102093" y="1418073"/>
            <a:ext cx="173124" cy="411545"/>
          </a:xfrm>
          <a:prstGeom prst="straightConnector1">
            <a:avLst/>
          </a:prstGeom>
          <a:ln>
            <a:tailEnd type="triangle"/>
          </a:ln>
          <a:effectLst>
            <a:glow rad="254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80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33750" t="2344" r="5000" b="22656"/>
          <a:stretch/>
        </p:blipFill>
        <p:spPr>
          <a:xfrm>
            <a:off x="2514600" y="523453"/>
            <a:ext cx="3023842" cy="29621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35000" t="3907" r="3750" b="49036"/>
          <a:stretch/>
        </p:blipFill>
        <p:spPr>
          <a:xfrm>
            <a:off x="1293165" y="6910141"/>
            <a:ext cx="3591963" cy="220773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4984775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609600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Drag the title over your </a:t>
            </a:r>
            <a:r>
              <a:rPr lang="en-US" sz="1600" dirty="0" err="1"/>
              <a:t>eReader’s</a:t>
            </a:r>
            <a:r>
              <a:rPr lang="en-US" sz="1600" dirty="0"/>
              <a:t>  name and when you see the green          drop the eBook to send to your device.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1" y="63136"/>
            <a:ext cx="6844938" cy="3929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Plug the Nook into your computer using its cable. </a:t>
            </a:r>
          </a:p>
          <a:p>
            <a:r>
              <a:rPr lang="en-US" sz="1600" dirty="0"/>
              <a:t>Click</a:t>
            </a:r>
            <a:r>
              <a:rPr lang="en-US" sz="1600" b="1" dirty="0"/>
              <a:t> All Items </a:t>
            </a:r>
            <a:r>
              <a:rPr lang="en-US" sz="1600" dirty="0"/>
              <a:t>under Bookshelves.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31008" cy="28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447800" y="5003825"/>
            <a:ext cx="396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      Return your eBook before the due date</a:t>
            </a:r>
            <a:endParaRPr lang="en-US" sz="1600" dirty="0"/>
          </a:p>
        </p:txBody>
      </p:sp>
      <p:sp>
        <p:nvSpPr>
          <p:cNvPr id="35" name="Rectangle 34"/>
          <p:cNvSpPr/>
          <p:nvPr/>
        </p:nvSpPr>
        <p:spPr>
          <a:xfrm>
            <a:off x="1447800" y="5308625"/>
            <a:ext cx="396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1400" dirty="0"/>
              <a:t>On your computer, launch Adobe Digital Editions.  </a:t>
            </a:r>
          </a:p>
          <a:p>
            <a:pPr marL="342900" indent="-342900"/>
            <a:r>
              <a:rPr lang="en-US" sz="1400" i="1" dirty="0"/>
              <a:t>(No need to connect your device)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447800" y="6031623"/>
            <a:ext cx="449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Right click your mouse while hovering over the book. (or control-click for Mac) 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Select  </a:t>
            </a:r>
            <a:r>
              <a:rPr lang="en-US" sz="1400" b="1" dirty="0"/>
              <a:t>Return Borrowed Item</a:t>
            </a:r>
            <a:r>
              <a:rPr lang="en-US" sz="1400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Delete the title on your device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114800" y="7989110"/>
            <a:ext cx="2057400" cy="546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Right click and choose </a:t>
            </a:r>
            <a:r>
              <a:rPr lang="en-US" sz="1400" b="1" dirty="0">
                <a:solidFill>
                  <a:schemeClr val="tx1"/>
                </a:solidFill>
              </a:rPr>
              <a:t>Return Borrowed Item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47800" y="5765825"/>
            <a:ext cx="1641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 the Library View: </a:t>
            </a:r>
          </a:p>
        </p:txBody>
      </p:sp>
      <p:pic>
        <p:nvPicPr>
          <p:cNvPr id="41" name="Picture 40" descr="citylogo_s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1977" y="8614954"/>
            <a:ext cx="822960" cy="50292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188320" y="1259609"/>
            <a:ext cx="774080" cy="4167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810000" y="8464278"/>
            <a:ext cx="304800" cy="1784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09600" y="3612733"/>
            <a:ext cx="2305497" cy="134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b="1" dirty="0"/>
              <a:t>On your Nook</a:t>
            </a:r>
          </a:p>
          <a:p>
            <a:pPr>
              <a:lnSpc>
                <a:spcPts val="1400"/>
              </a:lnSpc>
            </a:pPr>
            <a:r>
              <a:rPr lang="en-US" sz="1400" dirty="0"/>
              <a:t>Look for the borrowed eBook in “Library” then</a:t>
            </a:r>
            <a:br>
              <a:rPr lang="en-US" sz="1400" dirty="0"/>
            </a:br>
            <a:r>
              <a:rPr lang="en-US" sz="1400" dirty="0"/>
              <a:t>“My Files” and for some versions of the Nook look in the folder called</a:t>
            </a:r>
            <a:br>
              <a:rPr lang="en-US" sz="1400" dirty="0"/>
            </a:br>
            <a:r>
              <a:rPr lang="en-US" sz="1400" dirty="0"/>
              <a:t>“Digital Editions.”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026" y="3636820"/>
            <a:ext cx="451369" cy="59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1548" y="1011249"/>
            <a:ext cx="282930" cy="3823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0270" y="1119780"/>
            <a:ext cx="124909" cy="1688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7529547"/>
            <a:ext cx="168458" cy="22766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6652" y="7420337"/>
            <a:ext cx="327095" cy="4420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466</Words>
  <Application>Microsoft Office PowerPoint</Application>
  <PresentationFormat>On-screen Show (4:3)</PresentationFormat>
  <Paragraphs>57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City of Midland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ajarvis</dc:creator>
  <cp:lastModifiedBy>Jarvis, Ann</cp:lastModifiedBy>
  <cp:revision>76</cp:revision>
  <cp:lastPrinted>2019-11-21T14:54:18Z</cp:lastPrinted>
  <dcterms:created xsi:type="dcterms:W3CDTF">2012-12-04T15:31:57Z</dcterms:created>
  <dcterms:modified xsi:type="dcterms:W3CDTF">2026-06-08T17:40:04Z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2026-06-08T17:40:04Z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92d69d76-f666-4b41-8d5d-abe995e34bdd</vt:lpwstr>
  </property>
  <property fmtid="{D5CDD505-2E9C-101B-9397-08002B2CF9AE}" pid="7" name="MSIP_Label_defa4170-0d19-0005-0004-bc88714345d2_ActionId">
    <vt:lpwstr>d8ed4bab-6cee-4ab8-b219-afdfcaa898e6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